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7104063" cy="10234613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6" d="100"/>
          <a:sy n="86" d="100"/>
        </p:scale>
        <p:origin x="514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dirty="0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dirty="0"/>
              <a:t>マスタ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8725A-28AD-45F8-B362-09C8E353BCD4}" type="datetimeFigureOut">
              <a:rPr kumimoji="1" lang="ja-JP" altLang="en-US" smtClean="0"/>
              <a:t>2019/11/19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8928E-AA9A-4D89-BC1F-A2C05AB4BD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/>
          </p:nvPr>
        </p:nvSpPr>
        <p:spPr>
          <a:xfrm>
            <a:off x="838200" y="365125"/>
            <a:ext cx="10515600" cy="5811838"/>
          </a:xfrm>
        </p:spPr>
        <p:txBody>
          <a:bodyPr/>
          <a:lstStyle/>
          <a:p>
            <a:pPr lvl="0"/>
            <a:r>
              <a:rPr kumimoji="1" lang="ja-JP" altLang="en-US" dirty="0"/>
              <a:t>マスタ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8725A-28AD-45F8-B362-09C8E353BCD4}" type="datetimeFigureOut">
              <a:rPr kumimoji="1" lang="ja-JP" altLang="en-US" smtClean="0"/>
              <a:t>2019/11/19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8928E-AA9A-4D89-BC1F-A2C05AB4BD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マスタ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dirty="0"/>
              <a:t>マスタ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8725A-28AD-45F8-B362-09C8E353BCD4}" type="datetimeFigureOut">
              <a:rPr kumimoji="1" lang="ja-JP" altLang="en-US" smtClean="0"/>
              <a:t>2019/11/19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8928E-AA9A-4D89-BC1F-A2C05AB4BD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dirty="0"/>
              <a:t>マスタ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dirty="0"/>
              <a:t>マスタ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8725A-28AD-45F8-B362-09C8E353BCD4}" type="datetimeFigureOut">
              <a:rPr kumimoji="1" lang="ja-JP" altLang="en-US" smtClean="0"/>
              <a:t>2019/11/19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8928E-AA9A-4D89-BC1F-A2C05AB4BD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マスタ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dirty="0"/>
              <a:t>マスタ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dirty="0"/>
              <a:t>マスタ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8725A-28AD-45F8-B362-09C8E353BCD4}" type="datetimeFigureOut">
              <a:rPr kumimoji="1" lang="ja-JP" altLang="en-US" smtClean="0"/>
              <a:t>2019/11/19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8928E-AA9A-4D89-BC1F-A2C05AB4BD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dirty="0"/>
              <a:t>マスタ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dirty="0"/>
              <a:t>マスタ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dirty="0"/>
              <a:t>マスタ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dirty="0"/>
              <a:t>マスタ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dirty="0"/>
              <a:t>マスタ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8725A-28AD-45F8-B362-09C8E353BCD4}" type="datetimeFigureOut">
              <a:rPr kumimoji="1" lang="ja-JP" altLang="en-US" smtClean="0"/>
              <a:t>2019/11/19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8928E-AA9A-4D89-BC1F-A2C05AB4BD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マスタ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8725A-28AD-45F8-B362-09C8E353BCD4}" type="datetimeFigureOut">
              <a:rPr kumimoji="1" lang="ja-JP" altLang="en-US" smtClean="0"/>
              <a:t>2019/11/19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8928E-AA9A-4D89-BC1F-A2C05AB4BD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8725A-28AD-45F8-B362-09C8E353BCD4}" type="datetimeFigureOut">
              <a:rPr kumimoji="1" lang="ja-JP" altLang="en-US" smtClean="0"/>
              <a:t>2019/11/19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8928E-AA9A-4D89-BC1F-A2C05AB4BD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dirty="0"/>
              <a:t>マスタ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dirty="0"/>
              <a:t>マスタ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8725A-28AD-45F8-B362-09C8E353BCD4}" type="datetimeFigureOut">
              <a:rPr kumimoji="1" lang="ja-JP" altLang="en-US" smtClean="0"/>
              <a:t>2019/11/19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8928E-AA9A-4D89-BC1F-A2C05AB4BD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dirty="0"/>
              <a:t>マスタ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dirty="0"/>
              <a:t>マスタ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8725A-28AD-45F8-B362-09C8E353BCD4}" type="datetimeFigureOut">
              <a:rPr kumimoji="1" lang="ja-JP" altLang="en-US" smtClean="0"/>
              <a:t>2019/11/19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8928E-AA9A-4D89-BC1F-A2C05AB4BD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dirty="0"/>
              <a:t>マスタ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dirty="0"/>
              <a:t>マスタ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F8725A-28AD-45F8-B362-09C8E353BCD4}" type="datetimeFigureOut">
              <a:rPr kumimoji="1" lang="ja-JP" altLang="en-US" smtClean="0"/>
              <a:t>2019/11/19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D8928E-AA9A-4D89-BC1F-A2C05AB4BD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ja-JP" dirty="0"/>
              <a:t>How to make coffee from coffee beans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ja-JP" sz="3600" dirty="0"/>
              <a:t>1910235 kuroki daigo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0.background</a:t>
            </a:r>
          </a:p>
        </p:txBody>
      </p:sp>
      <p:sp>
        <p:nvSpPr>
          <p:cNvPr id="3" name="コンテンツ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/>
              <a:t>I'm making coffee in Saturday noon. it helps me to doing HomeWorks by prevent feeling sleepy.</a:t>
            </a:r>
          </a:p>
          <a:p>
            <a:r>
              <a:rPr lang="en-US" altLang="ja-JP" dirty="0"/>
              <a:t>So, I want to tell How to make black coffee, and want to doing well in weekend.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1.Materials</a:t>
            </a:r>
          </a:p>
        </p:txBody>
      </p:sp>
      <p:sp>
        <p:nvSpPr>
          <p:cNvPr id="3" name="コンテンツプレースホルダ 2"/>
          <p:cNvSpPr>
            <a:spLocks noGrp="1"/>
          </p:cNvSpPr>
          <p:nvPr>
            <p:ph idx="1"/>
          </p:nvPr>
        </p:nvSpPr>
        <p:spPr>
          <a:xfrm>
            <a:off x="908050" y="1546225"/>
            <a:ext cx="10515600" cy="4351338"/>
          </a:xfrm>
        </p:spPr>
        <p:txBody>
          <a:bodyPr/>
          <a:lstStyle/>
          <a:p>
            <a:r>
              <a:rPr lang="en-US" altLang="ja-JP" dirty="0"/>
              <a:t>coffee mill</a:t>
            </a:r>
          </a:p>
          <a:p>
            <a:r>
              <a:rPr lang="en-US" altLang="ja-JP" dirty="0"/>
              <a:t>coffee filter</a:t>
            </a:r>
          </a:p>
          <a:p>
            <a:r>
              <a:rPr lang="en-US" altLang="ja-JP" dirty="0"/>
              <a:t>dripper</a:t>
            </a:r>
          </a:p>
          <a:p>
            <a:r>
              <a:rPr lang="en-US" altLang="ja-JP" dirty="0"/>
              <a:t>coffee beans</a:t>
            </a:r>
          </a:p>
          <a:p>
            <a:r>
              <a:rPr lang="en-US" altLang="ja-JP" dirty="0"/>
              <a:t>(coffee spoon)</a:t>
            </a:r>
          </a:p>
        </p:txBody>
      </p:sp>
      <p:pic>
        <p:nvPicPr>
          <p:cNvPr id="4" name="図形 3" descr="IMG_20191109_20213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82890" y="1546225"/>
            <a:ext cx="3470910" cy="2602865"/>
          </a:xfrm>
          <a:prstGeom prst="rect">
            <a:avLst/>
          </a:prstGeom>
        </p:spPr>
      </p:pic>
      <p:pic>
        <p:nvPicPr>
          <p:cNvPr id="5" name="図形 4" descr="451599601504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05900" y="4333875"/>
            <a:ext cx="2317750" cy="231775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2-1.grind coffee beans</a:t>
            </a:r>
          </a:p>
        </p:txBody>
      </p:sp>
      <p:sp>
        <p:nvSpPr>
          <p:cNvPr id="3" name="コンテンツプレースホルダ 2"/>
          <p:cNvSpPr>
            <a:spLocks noGrp="1"/>
          </p:cNvSpPr>
          <p:nvPr>
            <p:ph idx="1"/>
          </p:nvPr>
        </p:nvSpPr>
        <p:spPr>
          <a:xfrm>
            <a:off x="838200" y="1825625"/>
            <a:ext cx="6172200" cy="4351338"/>
          </a:xfrm>
        </p:spPr>
        <p:txBody>
          <a:bodyPr/>
          <a:lstStyle/>
          <a:p>
            <a:r>
              <a:rPr lang="en-US" altLang="ja-JP" dirty="0"/>
              <a:t>first, you need to measure coffee beans at 10g per 1cup.</a:t>
            </a:r>
          </a:p>
          <a:p>
            <a:r>
              <a:rPr lang="en-US" altLang="ja-JP" dirty="0"/>
              <a:t>next, put into coffee beans coffee mill, and grind.</a:t>
            </a:r>
          </a:p>
          <a:p>
            <a:r>
              <a:rPr lang="en-US" altLang="ja-JP" dirty="0"/>
              <a:t>You had better to boil hot water.</a:t>
            </a:r>
          </a:p>
          <a:p>
            <a:endParaRPr lang="en-US" altLang="ja-JP" dirty="0"/>
          </a:p>
        </p:txBody>
      </p:sp>
      <p:pic>
        <p:nvPicPr>
          <p:cNvPr id="10" name="図 9">
            <a:extLst>
              <a:ext uri="{FF2B5EF4-FFF2-40B4-BE49-F238E27FC236}">
                <a16:creationId xmlns:a16="http://schemas.microsoft.com/office/drawing/2014/main" id="{7D333CDF-1AFB-47B5-AD45-CE4984DC923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0400" y="2318592"/>
            <a:ext cx="3766626" cy="4480512"/>
          </a:xfrm>
          <a:prstGeom prst="rect">
            <a:avLst/>
          </a:prstGeom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B2862D02-20AB-4731-A271-5B19C1D3169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7126" y="0"/>
            <a:ext cx="2964874" cy="3425552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2-2.setting coffee filter</a:t>
            </a:r>
          </a:p>
        </p:txBody>
      </p:sp>
      <p:sp>
        <p:nvSpPr>
          <p:cNvPr id="3" name="コンテンツプレースホルダ 2"/>
          <p:cNvSpPr>
            <a:spLocks noGrp="1"/>
          </p:cNvSpPr>
          <p:nvPr>
            <p:ph idx="1"/>
          </p:nvPr>
        </p:nvSpPr>
        <p:spPr>
          <a:xfrm>
            <a:off x="838200" y="1825625"/>
            <a:ext cx="6978402" cy="4351338"/>
          </a:xfrm>
        </p:spPr>
        <p:txBody>
          <a:bodyPr/>
          <a:lstStyle/>
          <a:p>
            <a:r>
              <a:rPr lang="en-US" altLang="ja-JP" dirty="0"/>
              <a:t>first, fold bottom side of fillter,and fold left side of fillter,spread,and set to dripper.</a:t>
            </a:r>
          </a:p>
          <a:p>
            <a:r>
              <a:rPr lang="en-US" altLang="ja-JP" dirty="0"/>
              <a:t>next, to pour water on dripper for set filter surely.  </a:t>
            </a:r>
          </a:p>
          <a:p>
            <a:r>
              <a:rPr lang="en-US" altLang="ja-JP" dirty="0"/>
              <a:t>next, put ground coffee beans.</a:t>
            </a:r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319048A3-2557-4FC0-9D74-3355A33A665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6602" y="1027906"/>
            <a:ext cx="4375398" cy="500149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2-3.brew a coffee</a:t>
            </a:r>
          </a:p>
        </p:txBody>
      </p:sp>
      <p:sp>
        <p:nvSpPr>
          <p:cNvPr id="3" name="コンテンツプレースホルダ 2"/>
          <p:cNvSpPr>
            <a:spLocks noGrp="1"/>
          </p:cNvSpPr>
          <p:nvPr>
            <p:ph idx="1"/>
          </p:nvPr>
        </p:nvSpPr>
        <p:spPr>
          <a:xfrm>
            <a:off x="838200" y="1825625"/>
            <a:ext cx="8147086" cy="4351338"/>
          </a:xfrm>
        </p:spPr>
        <p:txBody>
          <a:bodyPr/>
          <a:lstStyle/>
          <a:p>
            <a:r>
              <a:rPr lang="en-US" altLang="ja-JP" dirty="0"/>
              <a:t>you pour about 10ml hot water, and waiting 10 seconds. this step is important to steam ground coffee beans.</a:t>
            </a:r>
          </a:p>
          <a:p>
            <a:r>
              <a:rPr lang="en-US" altLang="ja-JP" dirty="0"/>
              <a:t>next, you pour hot water to coffee filter but do not spill form filter.</a:t>
            </a: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FAEA752E-2E19-4D51-9206-B1BB539D580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85286" y="1690688"/>
            <a:ext cx="3206714" cy="4338494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3.sourse</a:t>
            </a:r>
          </a:p>
        </p:txBody>
      </p:sp>
      <p:sp>
        <p:nvSpPr>
          <p:cNvPr id="3" name="コンテンツ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/>
              <a:t>https://www.kaldi.co.jp/coffee/blend/Post_39.php</a:t>
            </a:r>
          </a:p>
          <a:p>
            <a:r>
              <a:rPr lang="ja-JP" altLang="en-US"/>
              <a:t>https://www.kaldi.co.jp/coffee/howto.php</a:t>
            </a: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13E592B9-DEBE-422F-89D8-F0567059FCF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6032" y="2715490"/>
            <a:ext cx="3735968" cy="414251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60</TotalTime>
  <Words>231</Words>
  <Application>Microsoft Office PowerPoint</Application>
  <PresentationFormat>ワイド画面</PresentationFormat>
  <Paragraphs>25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テーマ</vt:lpstr>
      <vt:lpstr>How to make coffee from coffee beans</vt:lpstr>
      <vt:lpstr>0.background</vt:lpstr>
      <vt:lpstr>1.Materials</vt:lpstr>
      <vt:lpstr>2-1.grind coffee beans</vt:lpstr>
      <vt:lpstr>2-2.setting coffee filter</vt:lpstr>
      <vt:lpstr>2-3.brew a coffee</vt:lpstr>
      <vt:lpstr>3.sourse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kuroki</dc:creator>
  <cp:lastModifiedBy>大悟 黒木</cp:lastModifiedBy>
  <cp:revision>12</cp:revision>
  <dcterms:created xsi:type="dcterms:W3CDTF">2019-11-11T09:30:00Z</dcterms:created>
  <dcterms:modified xsi:type="dcterms:W3CDTF">2019-11-19T04:49:12Z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1041-10.8.0.6186</vt:lpwstr>
  </property>
</Properties>
</file>